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96764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3853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77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747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247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793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7131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0680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97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864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71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B824-9017-4871-9939-E5382184AE6E}" type="datetimeFigureOut">
              <a:rPr lang="en-IN" smtClean="0"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004DD-30D1-4675-9DC0-EE21AF00743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86010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305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4963"/>
            <a:ext cx="12192000" cy="3648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88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313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0"/>
            <a:ext cx="10668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7772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21_17314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390" y="0"/>
            <a:ext cx="9869487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121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19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894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200"/>
            <a:ext cx="12192000" cy="619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790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-20200321-WA002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0538"/>
            <a:ext cx="12192000" cy="5875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379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2</cp:revision>
  <dcterms:created xsi:type="dcterms:W3CDTF">2020-03-21T12:09:13Z</dcterms:created>
  <dcterms:modified xsi:type="dcterms:W3CDTF">2020-05-19T12:02:16Z</dcterms:modified>
</cp:coreProperties>
</file>